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Barlow" pitchFamily="2" charset="77"/>
      <p:regular r:id="rId17"/>
      <p:bold r:id="rId18"/>
      <p:italic r:id="rId19"/>
      <p:boldItalic r:id="rId20"/>
    </p:embeddedFont>
    <p:embeddedFont>
      <p:font typeface="Barlow Medium" panose="020F0502020204030204" pitchFamily="34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wjRyh9skVoj/PZe7b0deiQtwG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fddc2af3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g2fddc2af3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Ideas include drums, keyboards, electric guitar, etc.</a:t>
            </a:r>
            <a:endParaRPr/>
          </a:p>
        </p:txBody>
      </p:sp>
      <p:sp>
        <p:nvSpPr>
          <p:cNvPr id="95" name="Google Shape;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Holton C Melody Saxophone, c. 1920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Frank Holton, a trombonist who had played in John Philip Sousa's band, founded an instrument manufacturing company in Chicago in 1896. Frank Holton &amp; Company moved headquarters to Elkhorn, Wisconsin, in 1918 and produced a full line of brass and woodwind instruments, including this C melody saxophone.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Chapman Stick, 1986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Chapman Stick, #2125, is signed by its former owner, Tony Levin. A prolific performer and recording artist, Levin has toured worldwide and played on over 500 albums. The Stick is made of polycarbonate, a plastic that provides rigidity and stability across a wide range of climates. 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f248b89c0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f248b89c0b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028ece12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028ece12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2f1567bdab6_0_6"/>
          <p:cNvSpPr txBox="1">
            <a:spLocks noGrp="1"/>
          </p:cNvSpPr>
          <p:nvPr>
            <p:ph type="ctrTitle"/>
          </p:nvPr>
        </p:nvSpPr>
        <p:spPr>
          <a:xfrm>
            <a:off x="415600" y="992767"/>
            <a:ext cx="11360700" cy="2361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00"/>
              <a:buFont typeface="Barlow"/>
              <a:buNone/>
              <a:defRPr sz="57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2" name="Google Shape;12;g2f1567bdab6_0_6"/>
          <p:cNvSpPr txBox="1">
            <a:spLocks noGrp="1"/>
          </p:cNvSpPr>
          <p:nvPr>
            <p:ph type="subTitle" idx="1"/>
          </p:nvPr>
        </p:nvSpPr>
        <p:spPr>
          <a:xfrm>
            <a:off x="415600" y="3354767"/>
            <a:ext cx="11360700" cy="148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sz="37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3" name="Google Shape;13;g2f1567bdab6_0_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f1567bdab6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f1567bdab6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f1567bdab6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f1567bdab6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f1567bdab6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f1567bdab6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f1567bdab6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1567bdab6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f1567bdab6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f1567bdab6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f1567bdab6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f1567bdab6_0_25"/>
          <p:cNvSpPr txBox="1">
            <a:spLocks noGrp="1"/>
          </p:cNvSpPr>
          <p:nvPr>
            <p:ph type="title"/>
          </p:nvPr>
        </p:nvSpPr>
        <p:spPr>
          <a:xfrm>
            <a:off x="664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2f1567bdab6_0_25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1567bdab6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f1567bdab6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f1567bdab6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f1567bdab6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f1567bdab6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f1567bdab6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f1567bdab6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f1567bdab6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f1567bdab6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f1567bdab6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f1567bdab6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f1567bdab6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f1567bdab6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f1567bdab6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f1567bdab6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1567bdab6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f1567bdab6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1567bdab6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f1567bdab6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f1567bdab6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1567bdab6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1567bdab6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f1567bdab6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f1567bdab6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f1567bdab6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f1567bdab6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1567bdab6_0_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2f1567bdab6_0_6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g2f1567bdab6_0_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2f1567bdab6_0_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2f1567bdab6_0_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7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f1567bdab6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f1567bdab6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f1567bdab6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f1567bdab6_0_0"/>
          <p:cNvSpPr txBox="1"/>
          <p:nvPr/>
        </p:nvSpPr>
        <p:spPr>
          <a:xfrm>
            <a:off x="6884814" y="6353000"/>
            <a:ext cx="53073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How to Create and Market Instruments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ddc2af3c9_0_0"/>
          <p:cNvSpPr txBox="1">
            <a:spLocks noGrp="1"/>
          </p:cNvSpPr>
          <p:nvPr>
            <p:ph type="ctrTitle"/>
          </p:nvPr>
        </p:nvSpPr>
        <p:spPr>
          <a:xfrm>
            <a:off x="415650" y="1553792"/>
            <a:ext cx="11360700" cy="23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How to Create and Market Instruments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Lesson Objectives</a:t>
            </a:r>
            <a:endParaRPr/>
          </a:p>
        </p:txBody>
      </p:sp>
      <p:sp>
        <p:nvSpPr>
          <p:cNvPr id="87" name="Google Shape;87;p2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609600" lvl="0" indent="-4762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Understand ways to market a new product by explaining its cultural and historical background for performance purposes.</a:t>
            </a:r>
            <a:br>
              <a:rPr lang="en-US"/>
            </a:br>
            <a:endParaRPr/>
          </a:p>
          <a:p>
            <a:pPr marL="609600" lvl="0" indent="-4762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Explain how new musical instruments are made and then launched into the marketplace while exploring both successful and unsuccessful launches.</a:t>
            </a:r>
            <a:br>
              <a:rPr lang="en-US"/>
            </a:br>
            <a:endParaRPr/>
          </a:p>
          <a:p>
            <a:pPr marL="609600" lvl="0" indent="-4762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Demonstrate your knowledge of how learning about musical instruments in music class and entrepreneurship in social studies work hand in hand with one another.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 txBox="1">
            <a:spLocks noGrp="1"/>
          </p:cNvSpPr>
          <p:nvPr>
            <p:ph type="title"/>
          </p:nvPr>
        </p:nvSpPr>
        <p:spPr>
          <a:xfrm>
            <a:off x="415650" y="2542375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00"/>
              <a:t>Today, we are going to learn what it means </a:t>
            </a:r>
            <a:endParaRPr sz="40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00"/>
              <a:t>to bring an instrument to market. </a:t>
            </a:r>
            <a:endParaRPr sz="4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 txBox="1">
            <a:spLocks noGrp="1"/>
          </p:cNvSpPr>
          <p:nvPr>
            <p:ph type="title"/>
          </p:nvPr>
        </p:nvSpPr>
        <p:spPr>
          <a:xfrm>
            <a:off x="664700" y="855449"/>
            <a:ext cx="10906500" cy="28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What are some instruments that you </a:t>
            </a:r>
            <a:endParaRPr sz="403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think were effectively launched? </a:t>
            </a:r>
            <a:endParaRPr sz="403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endParaRPr sz="403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 b="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rPr>
              <a:t>(What instruments do a lot of people have?)</a:t>
            </a:r>
            <a:endParaRPr sz="4030" b="0">
              <a:solidFill>
                <a:schemeClr val="dk2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"/>
          <p:cNvSpPr txBox="1">
            <a:spLocks noGrp="1"/>
          </p:cNvSpPr>
          <p:nvPr>
            <p:ph type="title"/>
          </p:nvPr>
        </p:nvSpPr>
        <p:spPr>
          <a:xfrm>
            <a:off x="415650" y="256315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Fill out your "Marketing Think Sheet" </a:t>
            </a:r>
            <a:endParaRPr sz="403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and share your answers. </a:t>
            </a:r>
            <a:endParaRPr sz="403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"/>
          <p:cNvSpPr txBox="1">
            <a:spLocks noGrp="1"/>
          </p:cNvSpPr>
          <p:nvPr>
            <p:ph type="title"/>
          </p:nvPr>
        </p:nvSpPr>
        <p:spPr>
          <a:xfrm>
            <a:off x="664700" y="954750"/>
            <a:ext cx="6265800" cy="44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lang="en-US" sz="3200"/>
              <a:t>Now, it's your turn to create a slideshow to examine two instruments that had challenges and successes when they went to market. 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lang="en-US" sz="3200"/>
              <a:t>Some of you will research the saxophone.</a:t>
            </a:r>
            <a:endParaRPr sz="2400">
              <a:solidFill>
                <a:srgbClr val="757575"/>
              </a:solidFill>
            </a:endParaRPr>
          </a:p>
        </p:txBody>
      </p:sp>
      <p:pic>
        <p:nvPicPr>
          <p:cNvPr id="108" name="Google Shape;10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526" y="670117"/>
            <a:ext cx="3108521" cy="5196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859300" y="1408150"/>
            <a:ext cx="6547200" cy="23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</a:pPr>
            <a:r>
              <a:rPr lang="en-US" sz="4000">
                <a:solidFill>
                  <a:srgbClr val="01486B"/>
                </a:solidFill>
              </a:rPr>
              <a:t>Others of you will research the Chapman Stick. </a:t>
            </a:r>
            <a:endParaRPr sz="4000">
              <a:solidFill>
                <a:srgbClr val="01486B"/>
              </a:solidFill>
            </a:endParaRPr>
          </a:p>
        </p:txBody>
      </p:sp>
      <p:pic>
        <p:nvPicPr>
          <p:cNvPr id="114" name="Google Shape;11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5750" y="395249"/>
            <a:ext cx="816700" cy="5575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Day Two 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Today, we are going to continue researching </a:t>
            </a:r>
            <a:endParaRPr sz="403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our instruments and finalizing our </a:t>
            </a:r>
            <a:endParaRPr sz="403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Play"/>
              <a:buNone/>
            </a:pPr>
            <a:r>
              <a:rPr lang="en-US" sz="4030"/>
              <a:t>slideshow presentations. </a:t>
            </a:r>
            <a:endParaRPr sz="403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title"/>
          </p:nvPr>
        </p:nvSpPr>
        <p:spPr>
          <a:xfrm>
            <a:off x="415650" y="263085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Share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Reflect</a:t>
            </a:r>
            <a:endParaRPr/>
          </a:p>
        </p:txBody>
      </p:sp>
      <p:sp>
        <p:nvSpPr>
          <p:cNvPr id="135" name="Google Shape;135;p11"/>
          <p:cNvSpPr txBox="1">
            <a:spLocks noGrp="1"/>
          </p:cNvSpPr>
          <p:nvPr>
            <p:ph type="body" idx="1"/>
          </p:nvPr>
        </p:nvSpPr>
        <p:spPr>
          <a:xfrm>
            <a:off x="699700" y="1769083"/>
            <a:ext cx="105741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What is something new you learned about marketing an instrument?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How would you handle a failure if your instrument launch wasn’t successful?</a:t>
            </a:r>
            <a:br>
              <a:rPr lang="en-US"/>
            </a:b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While learning about entrepreneurship in social studies, what skills applied to this lesson?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248b89c0b_0_3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-US" sz="3620">
                <a:solidFill>
                  <a:schemeClr val="accent1"/>
                </a:solidFill>
              </a:rPr>
              <a:t>Consider a Career in Music!</a:t>
            </a:r>
            <a:endParaRPr sz="4300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2f248b89c0b_0_3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What careers are related to the lesson we just completed?</a:t>
            </a:r>
            <a:endParaRPr/>
          </a:p>
          <a:p>
            <a:pPr marL="4572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Entrepreneur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Marketing Coordinator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Music Producer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Instrument Manufacturer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Instrument Maker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Retailer</a:t>
            </a:r>
            <a:endParaRPr/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Distributor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g3028ece1293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Macintosh PowerPoint</Application>
  <PresentationFormat>Widescreen</PresentationFormat>
  <Paragraphs>39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Play</vt:lpstr>
      <vt:lpstr>Roboto</vt:lpstr>
      <vt:lpstr>Barlow</vt:lpstr>
      <vt:lpstr>Arial</vt:lpstr>
      <vt:lpstr>Barlow Medium</vt:lpstr>
      <vt:lpstr>Calibri</vt:lpstr>
      <vt:lpstr>Build on Music!</vt:lpstr>
      <vt:lpstr>PowerPoint Presentation</vt:lpstr>
      <vt:lpstr>How to Create and Market Instruments</vt:lpstr>
      <vt:lpstr>Lesson Objectives</vt:lpstr>
      <vt:lpstr>Today, we are going to learn what it means  to bring an instrument to market. </vt:lpstr>
      <vt:lpstr>What are some instruments that you  think were effectively launched?   (What instruments do a lot of people have?)</vt:lpstr>
      <vt:lpstr>Fill out your "Marketing Think Sheet"  and share your answers. </vt:lpstr>
      <vt:lpstr>Now, it's your turn to create a slideshow to examine two instruments that had challenges and successes when they went to market.   Some of you will research the saxophone.</vt:lpstr>
      <vt:lpstr>Others of you will research the Chapman Stick. </vt:lpstr>
      <vt:lpstr>Day Two </vt:lpstr>
      <vt:lpstr>Today, we are going to continue researching  our instruments and finalizing our  slideshow presentations. </vt:lpstr>
      <vt:lpstr>Share</vt:lpstr>
      <vt:lpstr>Reflect</vt:lpstr>
      <vt:lpstr>Consider a Career in Music!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Allison Hargis</cp:lastModifiedBy>
  <cp:revision>1</cp:revision>
  <dcterms:created xsi:type="dcterms:W3CDTF">2024-05-27T10:57:34Z</dcterms:created>
  <dcterms:modified xsi:type="dcterms:W3CDTF">2024-12-03T22:55:29Z</dcterms:modified>
</cp:coreProperties>
</file>